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342" r:id="rId2"/>
    <p:sldId id="343" r:id="rId3"/>
    <p:sldId id="346" r:id="rId4"/>
    <p:sldId id="313" r:id="rId5"/>
    <p:sldId id="314" r:id="rId6"/>
    <p:sldId id="315" r:id="rId7"/>
    <p:sldId id="316" r:id="rId8"/>
    <p:sldId id="318" r:id="rId9"/>
    <p:sldId id="319" r:id="rId10"/>
    <p:sldId id="321" r:id="rId11"/>
    <p:sldId id="322" r:id="rId12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94A77D-B7F5-49E5-B57A-D1FE854411AF}" v="94" dt="2020-11-18T19:04:52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2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029B3-E118-4387-AC8C-093193F0DC02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0D5BA8-1CB9-4CDC-AEDD-BB44899B2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34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74a76850e6_0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74a76850e6_0_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74a76850e6_0_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74a76850e6_0_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4a76850e6_0_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74a76850e6_0_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74a76850e6_0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74a76850e6_0_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4a76850e6_0_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74a76850e6_0_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74a76850e6_0_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74a76850e6_0_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74a76850e6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74a76850e6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74a76850e6_0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74a76850e6_0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umbrella, accessory, table, rain&#10;&#10;Description automatically generated">
            <a:extLst>
              <a:ext uri="{FF2B5EF4-FFF2-40B4-BE49-F238E27FC236}">
                <a16:creationId xmlns:a16="http://schemas.microsoft.com/office/drawing/2014/main" id="{3F4A2CB2-8FF3-4C49-8A67-F6A727E1CE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881" y="-4561"/>
            <a:ext cx="9149861" cy="686239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 dirty="0"/>
              <a:t>Haga clic para modificar el estilo de subtítulo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867742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B84E2238-D864-4C1A-8D96-C20FBDC32F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4871" y="-1937"/>
            <a:ext cx="9174996" cy="686187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7459" y="1188098"/>
            <a:ext cx="2949178" cy="1088571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392" y="1268818"/>
            <a:ext cx="4320944" cy="415378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276669"/>
            <a:ext cx="2949178" cy="3278155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301358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7459" y="1242398"/>
            <a:ext cx="2949178" cy="1069974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391" y="1242398"/>
            <a:ext cx="4629150" cy="437320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326433"/>
            <a:ext cx="2949178" cy="328917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83603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5418632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1194318"/>
            <a:ext cx="1971675" cy="4372948"/>
          </a:xfrm>
        </p:spPr>
        <p:txBody>
          <a:bodyPr vert="eaVert"/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1194317"/>
            <a:ext cx="5800725" cy="4372948"/>
          </a:xfrm>
        </p:spPr>
        <p:txBody>
          <a:bodyPr vert="eaVer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215096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Only">
  <p:cSld name="6_Title 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509565" y="161111"/>
            <a:ext cx="83295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4802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card&#10;&#10;Description automatically generated">
            <a:extLst>
              <a:ext uri="{FF2B5EF4-FFF2-40B4-BE49-F238E27FC236}">
                <a16:creationId xmlns:a16="http://schemas.microsoft.com/office/drawing/2014/main" id="{C5FC3E11-9423-4CBE-8F01-96FAA4856E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646" y="4574"/>
            <a:ext cx="9153292" cy="6850439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BD767876-53C9-484F-BAA5-BBAD77846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167601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A96DF62F-CFB4-49EE-A8FE-D119A2167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979865"/>
            <a:ext cx="7886700" cy="1003262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47965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398174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259635"/>
            <a:ext cx="7886700" cy="656252"/>
          </a:xfrm>
        </p:spPr>
        <p:txBody>
          <a:bodyPr/>
          <a:lstStyle>
            <a:lvl1pPr>
              <a:defRPr sz="2800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2021633"/>
            <a:ext cx="3886200" cy="357673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2021633"/>
            <a:ext cx="3886200" cy="357673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979029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umbrella&#10;&#10;Description automatically generated">
            <a:extLst>
              <a:ext uri="{FF2B5EF4-FFF2-40B4-BE49-F238E27FC236}">
                <a16:creationId xmlns:a16="http://schemas.microsoft.com/office/drawing/2014/main" id="{2D4AD7D5-A342-4B83-BA1A-E0D3530091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75" y="-1937"/>
            <a:ext cx="9136250" cy="686187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820156"/>
            <a:ext cx="7886700" cy="656252"/>
          </a:xfrm>
        </p:spPr>
        <p:txBody>
          <a:bodyPr/>
          <a:lstStyle>
            <a:lvl1pPr>
              <a:defRPr sz="2800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501059" y="1716833"/>
            <a:ext cx="3702346" cy="3344265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940597" y="1716833"/>
            <a:ext cx="3646192" cy="3344265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408604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2" y="1237862"/>
            <a:ext cx="7886700" cy="508811"/>
          </a:xfrm>
        </p:spPr>
        <p:txBody>
          <a:bodyPr/>
          <a:lstStyle>
            <a:lvl1pPr>
              <a:defRPr sz="2800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9842" y="1925751"/>
            <a:ext cx="3868340" cy="619708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9842" y="2780521"/>
            <a:ext cx="3868340" cy="2839617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6767" y="1925750"/>
            <a:ext cx="3887391" cy="619709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6767" y="2811947"/>
            <a:ext cx="3887391" cy="277676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752394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259635"/>
            <a:ext cx="7886700" cy="606488"/>
          </a:xfrm>
        </p:spPr>
        <p:txBody>
          <a:bodyPr/>
          <a:lstStyle>
            <a:lvl1pPr>
              <a:defRPr sz="2800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630658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2375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7459" y="1188098"/>
            <a:ext cx="2949178" cy="1088571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391" y="1188097"/>
            <a:ext cx="4578585" cy="436672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276669"/>
            <a:ext cx="2949178" cy="3278155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360449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A picture containing umbrella, shirt&#10;&#10;Description automatically generated">
            <a:extLst>
              <a:ext uri="{FF2B5EF4-FFF2-40B4-BE49-F238E27FC236}">
                <a16:creationId xmlns:a16="http://schemas.microsoft.com/office/drawing/2014/main" id="{D02F7691-13F1-4106-B4B9-1761D4A30EB7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875" y="-1937"/>
            <a:ext cx="9136250" cy="6861875"/>
          </a:xfrm>
          <a:prstGeom prst="rect">
            <a:avLst/>
          </a:prstGeom>
        </p:spPr>
      </p:pic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50" y="1259634"/>
            <a:ext cx="7886700" cy="905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50" y="2320212"/>
            <a:ext cx="7886700" cy="3278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1041F009-F3C2-41FA-BBD0-1B028528D500}"/>
              </a:ext>
            </a:extLst>
          </p:cNvPr>
          <p:cNvSpPr txBox="1">
            <a:spLocks/>
          </p:cNvSpPr>
          <p:nvPr userDrawn="1"/>
        </p:nvSpPr>
        <p:spPr>
          <a:xfrm>
            <a:off x="8322905" y="5674834"/>
            <a:ext cx="4879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F1556C4-DFC3-4611-A7CC-780699185E26}" type="slidenum">
              <a:rPr lang="es-ES" sz="1600" b="1" smtClean="0">
                <a:solidFill>
                  <a:srgbClr val="7030A0"/>
                </a:solidFill>
                <a:latin typeface="Montserrat"/>
              </a:rPr>
              <a:pPr/>
              <a:t>‹#›</a:t>
            </a:fld>
            <a:endParaRPr lang="en-US" sz="1600" b="1" dirty="0">
              <a:solidFill>
                <a:srgbClr val="7030A0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93311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0" r:id="rId3"/>
    <p:sldLayoutId id="2147483652" r:id="rId4"/>
    <p:sldLayoutId id="2147483663" r:id="rId5"/>
    <p:sldLayoutId id="2147483653" r:id="rId6"/>
    <p:sldLayoutId id="2147483654" r:id="rId7"/>
    <p:sldLayoutId id="2147483655" r:id="rId8"/>
    <p:sldLayoutId id="2147483656" r:id="rId9"/>
    <p:sldLayoutId id="2147483662" r:id="rId10"/>
    <p:sldLayoutId id="2147483657" r:id="rId11"/>
    <p:sldLayoutId id="2147483658" r:id="rId12"/>
    <p:sldLayoutId id="2147483659" r:id="rId13"/>
    <p:sldLayoutId id="214748367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sysdig.com/company/free-trial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37E2700-1148-4913-85C5-E788376776C4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4000">
                <a:schemeClr val="tx1">
                  <a:lumMod val="50000"/>
                  <a:lumOff val="50000"/>
                </a:schemeClr>
              </a:gs>
              <a:gs pos="53000">
                <a:schemeClr val="bg1">
                  <a:lumMod val="85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umbrella, room, rain&#10;&#10;Description automatically generated">
            <a:extLst>
              <a:ext uri="{FF2B5EF4-FFF2-40B4-BE49-F238E27FC236}">
                <a16:creationId xmlns:a16="http://schemas.microsoft.com/office/drawing/2014/main" id="{12E7BB31-3B9D-41E7-87E8-EAD8D3721F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406434-1021-4139-9AC6-D26A0C20D8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375795"/>
            <a:ext cx="6858000" cy="4211274"/>
          </a:xfrm>
        </p:spPr>
        <p:txBody>
          <a:bodyPr anchor="ctr"/>
          <a:lstStyle/>
          <a:p>
            <a:r>
              <a:rPr lang="es-ES" b="1" dirty="0">
                <a:solidFill>
                  <a:schemeClr val="bg1"/>
                </a:solidFill>
              </a:rPr>
              <a:t>Falco gestionado </a:t>
            </a:r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con </a:t>
            </a:r>
            <a:r>
              <a:rPr lang="es-ES" b="1" dirty="0" err="1">
                <a:solidFill>
                  <a:schemeClr val="bg1"/>
                </a:solidFill>
              </a:rPr>
              <a:t>Sysdig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418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097" y="1414787"/>
            <a:ext cx="7379911" cy="4028425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Google Shape;61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891" y="1391680"/>
            <a:ext cx="7444312" cy="407464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1B091-5C40-4EF4-B3CC-328BED02E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Soporte</a:t>
            </a:r>
            <a:r>
              <a:rPr lang="en-US" dirty="0"/>
              <a:t> </a:t>
            </a:r>
            <a:r>
              <a:rPr lang="en-US" dirty="0" err="1"/>
              <a:t>empresarial</a:t>
            </a:r>
            <a:r>
              <a:rPr lang="en-US" dirty="0"/>
              <a:t> de Falco con </a:t>
            </a:r>
            <a:r>
              <a:rPr lang="en-US" dirty="0" err="1"/>
              <a:t>Sysdig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492BC7-8FE0-4EFD-9E56-728AA31F5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84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17B14-F54C-42FE-A075-73BFA412C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Crear</a:t>
            </a:r>
            <a:r>
              <a:rPr lang="en-US" dirty="0"/>
              <a:t> una </a:t>
            </a:r>
            <a:r>
              <a:rPr lang="en-US" dirty="0" err="1"/>
              <a:t>cuenta</a:t>
            </a:r>
            <a:r>
              <a:rPr lang="en-US" dirty="0"/>
              <a:t> de </a:t>
            </a:r>
            <a:r>
              <a:rPr lang="en-US" dirty="0" err="1"/>
              <a:t>prueba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BB5DB-BDE6-4510-B7C9-995EC81BB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https://sysdig.com/company/free-trial/</a:t>
            </a:r>
            <a:endParaRPr lang="en-US" dirty="0"/>
          </a:p>
          <a:p>
            <a:r>
              <a:rPr lang="en-US" dirty="0" err="1"/>
              <a:t>Gratuita</a:t>
            </a:r>
            <a:r>
              <a:rPr lang="en-US" dirty="0"/>
              <a:t> 30 </a:t>
            </a:r>
            <a:r>
              <a:rPr lang="en-US" dirty="0" err="1"/>
              <a:t>días</a:t>
            </a:r>
            <a:endParaRPr lang="en-US" dirty="0"/>
          </a:p>
          <a:p>
            <a:r>
              <a:rPr lang="en-US" dirty="0"/>
              <a:t>No es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tarjeta</a:t>
            </a:r>
            <a:r>
              <a:rPr lang="en-US" dirty="0"/>
              <a:t> de </a:t>
            </a:r>
            <a:r>
              <a:rPr lang="en-US" dirty="0" err="1"/>
              <a:t>crédito</a:t>
            </a:r>
            <a:endParaRPr lang="en-US" dirty="0"/>
          </a:p>
          <a:p>
            <a:r>
              <a:rPr lang="en-US" dirty="0" err="1"/>
              <a:t>Activa</a:t>
            </a:r>
            <a:r>
              <a:rPr lang="en-US" dirty="0"/>
              <a:t> de </a:t>
            </a:r>
            <a:r>
              <a:rPr lang="en-US" dirty="0" err="1"/>
              <a:t>inmediato</a:t>
            </a:r>
            <a:r>
              <a:rPr lang="en-US" dirty="0"/>
              <a:t> </a:t>
            </a:r>
            <a:r>
              <a:rPr lang="en-US" dirty="0" err="1"/>
              <a:t>tras</a:t>
            </a:r>
            <a:r>
              <a:rPr lang="en-US" dirty="0"/>
              <a:t> </a:t>
            </a:r>
            <a:r>
              <a:rPr lang="en-US" dirty="0" err="1"/>
              <a:t>validar</a:t>
            </a:r>
            <a:r>
              <a:rPr lang="en-US" dirty="0"/>
              <a:t> email</a:t>
            </a:r>
          </a:p>
        </p:txBody>
      </p:sp>
    </p:spTree>
    <p:extLst>
      <p:ext uri="{BB962C8B-B14F-4D97-AF65-F5344CB8AC3E}">
        <p14:creationId xmlns:p14="http://schemas.microsoft.com/office/powerpoint/2010/main" val="2867307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343" y="1299901"/>
            <a:ext cx="7279337" cy="4258198"/>
          </a:xfrm>
          <a:prstGeom prst="rect">
            <a:avLst/>
          </a:prstGeom>
          <a:noFill/>
          <a:ln w="12700" cap="flat" cmpd="sng">
            <a:solidFill>
              <a:srgbClr val="D9D9D9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9414" y="1130219"/>
            <a:ext cx="6285172" cy="4349117"/>
          </a:xfrm>
          <a:prstGeom prst="rect">
            <a:avLst/>
          </a:prstGeom>
          <a:noFill/>
          <a:ln w="12700" cap="flat" cmpd="sng">
            <a:solidFill>
              <a:srgbClr val="D9D9D9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77"/>
          <p:cNvPicPr preferRelativeResize="0"/>
          <p:nvPr/>
        </p:nvPicPr>
        <p:blipFill rotWithShape="1">
          <a:blip r:embed="rId3">
            <a:alphaModFix/>
          </a:blip>
          <a:srcRect t="59501"/>
          <a:stretch/>
        </p:blipFill>
        <p:spPr>
          <a:xfrm>
            <a:off x="553673" y="1514020"/>
            <a:ext cx="7898289" cy="3829960"/>
          </a:xfrm>
          <a:prstGeom prst="rect">
            <a:avLst/>
          </a:prstGeom>
          <a:noFill/>
          <a:ln w="12700" cap="flat" cmpd="sng">
            <a:solidFill>
              <a:srgbClr val="D9D9D9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690" y="1261362"/>
            <a:ext cx="5775869" cy="4297523"/>
          </a:xfrm>
          <a:prstGeom prst="rect">
            <a:avLst/>
          </a:prstGeom>
          <a:noFill/>
          <a:ln w="12700" cap="flat" cmpd="sng">
            <a:solidFill>
              <a:srgbClr val="D9D9D9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585" name="Google Shape;585;p78"/>
          <p:cNvPicPr preferRelativeResize="0"/>
          <p:nvPr/>
        </p:nvPicPr>
        <p:blipFill rotWithShape="1">
          <a:blip r:embed="rId4">
            <a:alphaModFix/>
          </a:blip>
          <a:srcRect l="26040"/>
          <a:stretch/>
        </p:blipFill>
        <p:spPr>
          <a:xfrm>
            <a:off x="2322638" y="1261362"/>
            <a:ext cx="5988056" cy="4297523"/>
          </a:xfrm>
          <a:prstGeom prst="rect">
            <a:avLst/>
          </a:prstGeom>
          <a:noFill/>
          <a:ln w="12700" cap="flat" cmpd="sng">
            <a:solidFill>
              <a:srgbClr val="D9D9D9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586" name="Google Shape;586;p78"/>
          <p:cNvSpPr/>
          <p:nvPr/>
        </p:nvSpPr>
        <p:spPr>
          <a:xfrm>
            <a:off x="1701960" y="5323965"/>
            <a:ext cx="603900" cy="224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240" y="1216404"/>
            <a:ext cx="5943823" cy="4388897"/>
          </a:xfrm>
          <a:prstGeom prst="rect">
            <a:avLst/>
          </a:prstGeom>
          <a:noFill/>
          <a:ln w="12700" cap="flat" cmpd="sng">
            <a:solidFill>
              <a:srgbClr val="D9D9D9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774" y="1243962"/>
            <a:ext cx="5994452" cy="4246088"/>
          </a:xfrm>
          <a:prstGeom prst="rect">
            <a:avLst/>
          </a:prstGeom>
          <a:noFill/>
          <a:ln w="12700" cap="flat" cmpd="sng">
            <a:solidFill>
              <a:srgbClr val="D9D9D9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488</TotalTime>
  <Words>42</Words>
  <Application>Microsoft Office PowerPoint</Application>
  <PresentationFormat>On-screen Show (4:3)</PresentationFormat>
  <Paragraphs>7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Montserrat</vt:lpstr>
      <vt:lpstr>Tema de Office</vt:lpstr>
      <vt:lpstr>Falco gestionado  con Sysdig</vt:lpstr>
      <vt:lpstr>Soporte empresarial de Falco con Sysdig</vt:lpstr>
      <vt:lpstr>Crear una cuenta de prueba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Vicente Herrera</dc:creator>
  <cp:lastModifiedBy>Vicente Herrera Garcia</cp:lastModifiedBy>
  <cp:revision>102</cp:revision>
  <dcterms:created xsi:type="dcterms:W3CDTF">2012-07-30T22:48:03Z</dcterms:created>
  <dcterms:modified xsi:type="dcterms:W3CDTF">2020-11-25T18:12:40Z</dcterms:modified>
</cp:coreProperties>
</file>